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wav" ContentType="audio/wav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571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9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microsoft.com/office/2007/relationships/media" Target="../media/media1.wav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1.wav"/><Relationship Id="rId6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media" Target="../media/media2.wav"/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2.wav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3.wav"/><Relationship Id="rId6" Type="http://schemas.openxmlformats.org/officeDocument/2006/relationships/image" Target="../media/image4.png"/><Relationship Id="rId5" Type="http://schemas.microsoft.com/office/2007/relationships/media" Target="../media/media3.wav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4.wav"/><Relationship Id="rId6" Type="http://schemas.openxmlformats.org/officeDocument/2006/relationships/image" Target="../media/image4.png"/><Relationship Id="rId5" Type="http://schemas.microsoft.com/office/2007/relationships/media" Target="../media/media4.wa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5.wav"/><Relationship Id="rId6" Type="http://schemas.openxmlformats.org/officeDocument/2006/relationships/image" Target="../media/image4.png"/><Relationship Id="rId5" Type="http://schemas.microsoft.com/office/2007/relationships/media" Target="../media/media5.wav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3568" y="476672"/>
            <a:ext cx="77768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</a:rPr>
              <a:t>БАЛАЛАР БАКЧАСЫ</a:t>
            </a:r>
            <a:br>
              <a:rPr lang="ru-RU" sz="40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40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4000" i="1" dirty="0" smtClean="0">
                <a:solidFill>
                  <a:srgbClr val="002060"/>
                </a:solidFill>
                <a:latin typeface="Arial Black" pitchFamily="34" charset="0"/>
              </a:rPr>
              <a:t>ДЕТСКИЙ САД</a:t>
            </a:r>
            <a:endParaRPr lang="ru-RU" sz="4000" i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6152" name="Picture 8" descr="http://detsad-201.ru/wp-content/uploads/2012/08/%D0%B3%D0%B5%D1%80%D0%B1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529158"/>
            <a:ext cx="3748439" cy="43288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53526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38012"/>
            <a:ext cx="1498070" cy="2443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1" y="3789040"/>
            <a:ext cx="92525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Arial Black" pitchFamily="34" charset="0"/>
              </a:rPr>
              <a:t>Мин </a:t>
            </a:r>
            <a:r>
              <a:rPr lang="ru-RU" sz="3600" dirty="0" err="1" smtClean="0">
                <a:solidFill>
                  <a:srgbClr val="002060"/>
                </a:solidFill>
                <a:latin typeface="Arial Black" pitchFamily="34" charset="0"/>
              </a:rPr>
              <a:t>балалар</a:t>
            </a:r>
            <a:r>
              <a:rPr lang="ru-RU" sz="36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Arial Black" pitchFamily="34" charset="0"/>
              </a:rPr>
              <a:t>бакчасына</a:t>
            </a:r>
            <a:r>
              <a:rPr lang="ru-RU" sz="36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Arial Black" pitchFamily="34" charset="0"/>
              </a:rPr>
              <a:t>й</a:t>
            </a:r>
            <a:r>
              <a:rPr lang="ru-RU" sz="3600" b="1" dirty="0" err="1" smtClean="0">
                <a:solidFill>
                  <a:srgbClr val="002060"/>
                </a:solidFill>
                <a:latin typeface="Arial Black" pitchFamily="34" charset="0"/>
                <a:cs typeface="Times New Roman"/>
              </a:rPr>
              <a:t>ө</a:t>
            </a:r>
            <a:r>
              <a:rPr lang="ru-RU" sz="3600" dirty="0" err="1" smtClean="0">
                <a:solidFill>
                  <a:srgbClr val="002060"/>
                </a:solidFill>
                <a:latin typeface="Arial Black" pitchFamily="34" charset="0"/>
              </a:rPr>
              <a:t>рим</a:t>
            </a:r>
            <a:r>
              <a:rPr lang="ru-RU" sz="3600" dirty="0" smtClean="0">
                <a:solidFill>
                  <a:srgbClr val="002060"/>
                </a:solidFill>
                <a:latin typeface="Arial Black" pitchFamily="34" charset="0"/>
              </a:rPr>
              <a:t>.</a:t>
            </a:r>
          </a:p>
          <a:p>
            <a:pPr algn="ctr"/>
            <a:endParaRPr lang="ru-RU" sz="3600" dirty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3600" i="1" dirty="0" smtClean="0">
                <a:solidFill>
                  <a:srgbClr val="002060"/>
                </a:solidFill>
                <a:latin typeface="Arial Black" pitchFamily="34" charset="0"/>
              </a:rPr>
              <a:t>Я хожу в детский сад.</a:t>
            </a:r>
            <a:endParaRPr lang="ru-RU" sz="3600" i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985" y="1066712"/>
            <a:ext cx="3161322" cy="2107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51276" y="1925720"/>
            <a:ext cx="19969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</a:rPr>
              <a:t>     +</a:t>
            </a:r>
            <a:r>
              <a:rPr lang="ru-RU" sz="4000" dirty="0" err="1" smtClean="0">
                <a:solidFill>
                  <a:srgbClr val="002060"/>
                </a:solidFill>
                <a:latin typeface="Arial Black" pitchFamily="34" charset="0"/>
              </a:rPr>
              <a:t>ына</a:t>
            </a:r>
            <a:endParaRPr lang="ru-RU" sz="4000" dirty="0">
              <a:latin typeface="Arial Black" pitchFamily="34" charset="0"/>
            </a:endParaRPr>
          </a:p>
        </p:txBody>
      </p:sp>
      <p:pic>
        <p:nvPicPr>
          <p:cNvPr id="14" name="Записанный зву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7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4646476" y="6248400"/>
            <a:ext cx="609600" cy="609600"/>
          </a:xfrm>
          <a:prstGeom prst="rect">
            <a:avLst/>
          </a:prstGeom>
        </p:spPr>
      </p:pic>
      <p:pic>
        <p:nvPicPr>
          <p:cNvPr id="5123" name="Picture 3" descr="C:\Users\Администратор\Documents\ходить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76256" y="836712"/>
            <a:ext cx="1440160" cy="22831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07087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223122"/>
            <a:ext cx="91440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 Black" pitchFamily="34" charset="0"/>
              </a:rPr>
              <a:t>Мин </a:t>
            </a:r>
            <a:r>
              <a:rPr lang="ru-RU" sz="3600" b="1" dirty="0" err="1" smtClean="0">
                <a:solidFill>
                  <a:srgbClr val="002060"/>
                </a:solidFill>
                <a:latin typeface="Arial Black" pitchFamily="34" charset="0"/>
              </a:rPr>
              <a:t>балалар</a:t>
            </a:r>
            <a:r>
              <a:rPr lang="ru-RU" sz="3600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Arial Black" pitchFamily="34" charset="0"/>
              </a:rPr>
              <a:t>бакчасында</a:t>
            </a:r>
            <a:r>
              <a:rPr lang="ru-RU" sz="3600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Arial Black" pitchFamily="34" charset="0"/>
              </a:rPr>
              <a:t>уйныйм</a:t>
            </a:r>
            <a:r>
              <a:rPr lang="ru-RU" sz="3600" b="1" dirty="0" smtClean="0">
                <a:solidFill>
                  <a:srgbClr val="002060"/>
                </a:solidFill>
                <a:latin typeface="Arial Black" pitchFamily="34" charset="0"/>
                <a:cs typeface="Times New Roman"/>
              </a:rPr>
              <a:t>.</a:t>
            </a:r>
          </a:p>
          <a:p>
            <a:pPr algn="ctr"/>
            <a:endParaRPr lang="ru-RU" sz="3600" b="1" dirty="0">
              <a:solidFill>
                <a:srgbClr val="002060"/>
              </a:solidFill>
              <a:latin typeface="Arial Black" pitchFamily="34" charset="0"/>
              <a:cs typeface="Times New Roman"/>
            </a:endParaRP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Arial Black" pitchFamily="34" charset="0"/>
                <a:cs typeface="Times New Roman"/>
              </a:rPr>
              <a:t>Я в детском саду играю</a:t>
            </a:r>
            <a:r>
              <a:rPr lang="ru-RU" sz="3600" dirty="0" smtClean="0">
                <a:solidFill>
                  <a:srgbClr val="002060"/>
                </a:solidFill>
                <a:latin typeface="Arial Black" pitchFamily="34" charset="0"/>
                <a:cs typeface="Times New Roman"/>
              </a:rPr>
              <a:t>.</a:t>
            </a:r>
          </a:p>
          <a:p>
            <a:endParaRPr lang="ru-RU" dirty="0">
              <a:latin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872" y="980728"/>
            <a:ext cx="1921528" cy="247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62232"/>
            <a:ext cx="1628447" cy="2656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340768"/>
            <a:ext cx="2816633" cy="1877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 rot="10800000" flipV="1">
            <a:off x="4572000" y="2448169"/>
            <a:ext cx="180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+ </a:t>
            </a:r>
            <a:r>
              <a:rPr lang="ru-RU" sz="3200" b="1" dirty="0" err="1" smtClean="0">
                <a:solidFill>
                  <a:srgbClr val="002060"/>
                </a:solidFill>
                <a:latin typeface="Arial Black" pitchFamily="34" charset="0"/>
              </a:rPr>
              <a:t>ында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7902854" y="2691701"/>
            <a:ext cx="845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</a:t>
            </a:r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</a:rPr>
              <a:t>.</a:t>
            </a:r>
            <a:endParaRPr lang="ru-RU" sz="4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8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4572000" y="62813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431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3808" y="4221088"/>
            <a:ext cx="323999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</a:rPr>
              <a:t>Мин </a:t>
            </a:r>
            <a:r>
              <a:rPr lang="ru-RU" sz="4000" dirty="0" err="1" smtClean="0">
                <a:solidFill>
                  <a:srgbClr val="002060"/>
                </a:solidFill>
                <a:latin typeface="Arial Black" pitchFamily="34" charset="0"/>
              </a:rPr>
              <a:t>биим</a:t>
            </a:r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</a:rPr>
              <a:t>.</a:t>
            </a:r>
          </a:p>
          <a:p>
            <a:endParaRPr lang="ru-RU" sz="4000" dirty="0">
              <a:solidFill>
                <a:srgbClr val="002060"/>
              </a:solidFill>
              <a:latin typeface="Arial Black" pitchFamily="34" charset="0"/>
            </a:endParaRPr>
          </a:p>
          <a:p>
            <a:r>
              <a:rPr lang="ru-RU" sz="4000" i="1" dirty="0" smtClean="0">
                <a:solidFill>
                  <a:srgbClr val="002060"/>
                </a:solidFill>
                <a:latin typeface="Arial Black" pitchFamily="34" charset="0"/>
              </a:rPr>
              <a:t>Я танцую.</a:t>
            </a:r>
            <a:endParaRPr lang="ru-RU" sz="4000" i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84" y="627892"/>
            <a:ext cx="2108924" cy="3087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708315"/>
            <a:ext cx="2242684" cy="3007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80112" y="1857990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</a:rPr>
              <a:t>.</a:t>
            </a:r>
            <a:endParaRPr lang="ru-RU" sz="4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52588" y="61531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9788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221088"/>
            <a:ext cx="78331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</a:rPr>
              <a:t>Мин </a:t>
            </a:r>
            <a:r>
              <a:rPr lang="ru-RU" sz="4000" b="1" dirty="0" err="1" smtClean="0">
                <a:solidFill>
                  <a:srgbClr val="002060"/>
                </a:solidFill>
                <a:latin typeface="Arial Black" pitchFamily="34" charset="0"/>
              </a:rPr>
              <a:t>җ</a:t>
            </a:r>
            <a:r>
              <a:rPr lang="ru-RU" sz="4000" dirty="0" err="1" smtClean="0">
                <a:solidFill>
                  <a:srgbClr val="002060"/>
                </a:solidFill>
                <a:latin typeface="Arial Black" pitchFamily="34" charset="0"/>
              </a:rPr>
              <a:t>ырлыйм</a:t>
            </a:r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</a:rPr>
              <a:t>.</a:t>
            </a:r>
          </a:p>
          <a:p>
            <a:pPr algn="ctr"/>
            <a:endParaRPr lang="ru-RU" sz="4000" dirty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4000" i="1" dirty="0" smtClean="0">
                <a:solidFill>
                  <a:srgbClr val="002060"/>
                </a:solidFill>
                <a:latin typeface="Arial Black" pitchFamily="34" charset="0"/>
              </a:rPr>
              <a:t>Я пою.</a:t>
            </a:r>
            <a:endParaRPr lang="ru-RU" sz="4000" i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09078"/>
            <a:ext cx="3428110" cy="245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9781"/>
            <a:ext cx="2160240" cy="3523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610863" y="3145570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</a:rPr>
              <a:t> .</a:t>
            </a:r>
            <a:endParaRPr lang="ru-RU" sz="4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61600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05858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3789040"/>
            <a:ext cx="74250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</a:rPr>
              <a:t>Мин </a:t>
            </a:r>
            <a:r>
              <a:rPr lang="ru-RU" sz="4000" dirty="0" err="1" smtClean="0">
                <a:solidFill>
                  <a:srgbClr val="002060"/>
                </a:solidFill>
                <a:latin typeface="Arial Black" pitchFamily="34" charset="0"/>
              </a:rPr>
              <a:t>р</a:t>
            </a:r>
            <a:r>
              <a:rPr lang="ru-RU" sz="4000" b="1" dirty="0" err="1" smtClean="0">
                <a:solidFill>
                  <a:srgbClr val="002060"/>
                </a:solidFill>
                <a:latin typeface="Arial Black" pitchFamily="34" charset="0"/>
                <a:cs typeface="Times New Roman"/>
              </a:rPr>
              <a:t>ә</a:t>
            </a:r>
            <a:r>
              <a:rPr lang="ru-RU" sz="4000" dirty="0" err="1" smtClean="0">
                <a:solidFill>
                  <a:srgbClr val="002060"/>
                </a:solidFill>
                <a:latin typeface="Arial Black" pitchFamily="34" charset="0"/>
                <a:cs typeface="Times New Roman"/>
              </a:rPr>
              <a:t>сем</a:t>
            </a:r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  <a:cs typeface="Times New Roman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Arial Black" pitchFamily="34" charset="0"/>
                <a:cs typeface="Times New Roman"/>
              </a:rPr>
              <a:t>ясыйм</a:t>
            </a:r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  <a:cs typeface="Times New Roman"/>
              </a:rPr>
              <a:t>.</a:t>
            </a:r>
          </a:p>
          <a:p>
            <a:pPr algn="ctr"/>
            <a:endParaRPr lang="ru-RU" sz="4000" dirty="0">
              <a:solidFill>
                <a:srgbClr val="002060"/>
              </a:solidFill>
              <a:latin typeface="Arial Black" pitchFamily="34" charset="0"/>
              <a:cs typeface="Times New Roman"/>
            </a:endParaRPr>
          </a:p>
          <a:p>
            <a:pPr algn="ctr"/>
            <a:r>
              <a:rPr lang="ru-RU" sz="4000" i="1" dirty="0" smtClean="0">
                <a:solidFill>
                  <a:srgbClr val="002060"/>
                </a:solidFill>
                <a:latin typeface="Arial Black" pitchFamily="34" charset="0"/>
                <a:cs typeface="Times New Roman"/>
              </a:rPr>
              <a:t>Я рисую.</a:t>
            </a:r>
            <a:endParaRPr lang="ru-RU" sz="4000" i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294" y="475424"/>
            <a:ext cx="1908829" cy="3105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F:\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600" y="475424"/>
            <a:ext cx="1904537" cy="31057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940152" y="2873254"/>
            <a:ext cx="6167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</a:rPr>
              <a:t>.</a:t>
            </a:r>
            <a:endParaRPr lang="ru-RU" sz="4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9" name="Записанный зву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599709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17894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54</Words>
  <Application>Microsoft Office PowerPoint</Application>
  <PresentationFormat>Экран (4:3)</PresentationFormat>
  <Paragraphs>23</Paragraphs>
  <Slides>6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Фира</dc:creator>
  <cp:lastModifiedBy>DNA7 X86</cp:lastModifiedBy>
  <cp:revision>25</cp:revision>
  <dcterms:created xsi:type="dcterms:W3CDTF">2014-02-25T06:59:07Z</dcterms:created>
  <dcterms:modified xsi:type="dcterms:W3CDTF">2014-03-05T18:04:36Z</dcterms:modified>
</cp:coreProperties>
</file>